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handoutMasterIdLst>
    <p:handoutMasterId r:id="rId34"/>
  </p:handout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83" r:id="rId12"/>
    <p:sldId id="284" r:id="rId13"/>
    <p:sldId id="285" r:id="rId14"/>
    <p:sldId id="286" r:id="rId15"/>
    <p:sldId id="287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4" r:id="rId24"/>
    <p:sldId id="273" r:id="rId25"/>
    <p:sldId id="276" r:id="rId26"/>
    <p:sldId id="275" r:id="rId27"/>
    <p:sldId id="277" r:id="rId28"/>
    <p:sldId id="278" r:id="rId29"/>
    <p:sldId id="279" r:id="rId30"/>
    <p:sldId id="280" r:id="rId31"/>
    <p:sldId id="281" r:id="rId32"/>
    <p:sldId id="28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27" autoAdjust="0"/>
    <p:restoredTop sz="94660"/>
  </p:normalViewPr>
  <p:slideViewPr>
    <p:cSldViewPr snapToGrid="0">
      <p:cViewPr varScale="1">
        <p:scale>
          <a:sx n="93" d="100"/>
          <a:sy n="93" d="100"/>
        </p:scale>
        <p:origin x="110" y="5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2429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esha Jimenez" userId="bd16e10f80db60b3" providerId="Windows Live" clId="Web-{0D393B41-F6EF-447D-890C-57A383D8EB12}"/>
    <pc:docChg chg="addSld modSld sldOrd modSection">
      <pc:chgData name="Keesha Jimenez" userId="bd16e10f80db60b3" providerId="Windows Live" clId="Web-{0D393B41-F6EF-447D-890C-57A383D8EB12}" dt="2018-02-18T06:03:21.340" v="1149"/>
      <pc:docMkLst>
        <pc:docMk/>
      </pc:docMkLst>
      <pc:sldChg chg="modSp">
        <pc:chgData name="Keesha Jimenez" userId="bd16e10f80db60b3" providerId="Windows Live" clId="Web-{0D393B41-F6EF-447D-890C-57A383D8EB12}" dt="2018-02-18T06:00:02.742" v="980"/>
        <pc:sldMkLst>
          <pc:docMk/>
          <pc:sldMk cId="499160732" sldId="259"/>
        </pc:sldMkLst>
        <pc:spChg chg="mod">
          <ac:chgData name="Keesha Jimenez" userId="bd16e10f80db60b3" providerId="Windows Live" clId="Web-{0D393B41-F6EF-447D-890C-57A383D8EB12}" dt="2018-02-18T06:00:02.742" v="980"/>
          <ac:spMkLst>
            <pc:docMk/>
            <pc:sldMk cId="499160732" sldId="259"/>
            <ac:spMk id="3" creationId="{56074070-5E3E-4F2C-A4C9-98DD3420E6E5}"/>
          </ac:spMkLst>
        </pc:spChg>
      </pc:sldChg>
      <pc:sldChg chg="addSp delSp modSp mod modClrScheme chgLayout">
        <pc:chgData name="Keesha Jimenez" userId="bd16e10f80db60b3" providerId="Windows Live" clId="Web-{0D393B41-F6EF-447D-890C-57A383D8EB12}" dt="2018-02-18T05:20:23.998" v="561"/>
        <pc:sldMkLst>
          <pc:docMk/>
          <pc:sldMk cId="2843676113" sldId="270"/>
        </pc:sldMkLst>
        <pc:spChg chg="mod ord">
          <ac:chgData name="Keesha Jimenez" userId="bd16e10f80db60b3" providerId="Windows Live" clId="Web-{0D393B41-F6EF-447D-890C-57A383D8EB12}" dt="2018-02-18T05:08:03.243" v="298"/>
          <ac:spMkLst>
            <pc:docMk/>
            <pc:sldMk cId="2843676113" sldId="270"/>
            <ac:spMk id="2" creationId="{F8217A88-657A-4EC6-A707-3B3511FBEA23}"/>
          </ac:spMkLst>
        </pc:spChg>
        <pc:spChg chg="del">
          <ac:chgData name="Keesha Jimenez" userId="bd16e10f80db60b3" providerId="Windows Live" clId="Web-{0D393B41-F6EF-447D-890C-57A383D8EB12}" dt="2018-02-18T04:55:49.757" v="0"/>
          <ac:spMkLst>
            <pc:docMk/>
            <pc:sldMk cId="2843676113" sldId="270"/>
            <ac:spMk id="3" creationId="{6362E180-9887-4607-80D8-AB74B62F20BA}"/>
          </ac:spMkLst>
        </pc:spChg>
        <pc:spChg chg="add del mod">
          <ac:chgData name="Keesha Jimenez" userId="bd16e10f80db60b3" providerId="Windows Live" clId="Web-{0D393B41-F6EF-447D-890C-57A383D8EB12}" dt="2018-02-18T04:56:53.945" v="4"/>
          <ac:spMkLst>
            <pc:docMk/>
            <pc:sldMk cId="2843676113" sldId="270"/>
            <ac:spMk id="7" creationId="{F4DB397C-CADB-40F1-8AE0-259E8920E300}"/>
          </ac:spMkLst>
        </pc:spChg>
        <pc:spChg chg="add mod ord">
          <ac:chgData name="Keesha Jimenez" userId="bd16e10f80db60b3" providerId="Windows Live" clId="Web-{0D393B41-F6EF-447D-890C-57A383D8EB12}" dt="2018-02-18T05:20:23.998" v="561"/>
          <ac:spMkLst>
            <pc:docMk/>
            <pc:sldMk cId="2843676113" sldId="270"/>
            <ac:spMk id="11" creationId="{7351526A-F7CE-4A3A-B3CA-37B5B2F2C57A}"/>
          </ac:spMkLst>
        </pc:spChg>
        <pc:spChg chg="add mod ord">
          <ac:chgData name="Keesha Jimenez" userId="bd16e10f80db60b3" providerId="Windows Live" clId="Web-{0D393B41-F6EF-447D-890C-57A383D8EB12}" dt="2018-02-18T05:17:37.779" v="535"/>
          <ac:spMkLst>
            <pc:docMk/>
            <pc:sldMk cId="2843676113" sldId="270"/>
            <ac:spMk id="13" creationId="{D5221899-49AE-4317-A7DC-46FB5E69C613}"/>
          </ac:spMkLst>
        </pc:spChg>
        <pc:spChg chg="add mod">
          <ac:chgData name="Keesha Jimenez" userId="bd16e10f80db60b3" providerId="Windows Live" clId="Web-{0D393B41-F6EF-447D-890C-57A383D8EB12}" dt="2018-02-18T05:19:18.186" v="556"/>
          <ac:spMkLst>
            <pc:docMk/>
            <pc:sldMk cId="2843676113" sldId="270"/>
            <ac:spMk id="14" creationId="{E375DE5C-3EA7-4DE6-B45B-71CDF0175215}"/>
          </ac:spMkLst>
        </pc:spChg>
        <pc:picChg chg="add del mod ord">
          <ac:chgData name="Keesha Jimenez" userId="bd16e10f80db60b3" providerId="Windows Live" clId="Web-{0D393B41-F6EF-447D-890C-57A383D8EB12}" dt="2018-02-18T04:56:13.319" v="3"/>
          <ac:picMkLst>
            <pc:docMk/>
            <pc:sldMk cId="2843676113" sldId="270"/>
            <ac:picMk id="4" creationId="{0EE25266-D465-4A87-974E-17B3020EC00C}"/>
          </ac:picMkLst>
        </pc:picChg>
        <pc:picChg chg="add del mod ord">
          <ac:chgData name="Keesha Jimenez" userId="bd16e10f80db60b3" providerId="Windows Live" clId="Web-{0D393B41-F6EF-447D-890C-57A383D8EB12}" dt="2018-02-18T04:57:15.710" v="9"/>
          <ac:picMkLst>
            <pc:docMk/>
            <pc:sldMk cId="2843676113" sldId="270"/>
            <ac:picMk id="8" creationId="{6171062E-C254-4F5E-9528-34193A75D5D2}"/>
          </ac:picMkLst>
        </pc:picChg>
      </pc:sldChg>
      <pc:sldChg chg="modSp new">
        <pc:chgData name="Keesha Jimenez" userId="bd16e10f80db60b3" providerId="Windows Live" clId="Web-{0D393B41-F6EF-447D-890C-57A383D8EB12}" dt="2018-02-18T05:26:16.508" v="576"/>
        <pc:sldMkLst>
          <pc:docMk/>
          <pc:sldMk cId="2834849092" sldId="271"/>
        </pc:sldMkLst>
        <pc:spChg chg="mod">
          <ac:chgData name="Keesha Jimenez" userId="bd16e10f80db60b3" providerId="Windows Live" clId="Web-{0D393B41-F6EF-447D-890C-57A383D8EB12}" dt="2018-02-18T05:26:16.508" v="576"/>
          <ac:spMkLst>
            <pc:docMk/>
            <pc:sldMk cId="2834849092" sldId="271"/>
            <ac:spMk id="2" creationId="{160DF4A8-2E0D-4E3A-9D88-D6C6BA790D47}"/>
          </ac:spMkLst>
        </pc:spChg>
      </pc:sldChg>
      <pc:sldChg chg="addSp delSp modSp new mod modClrScheme chgLayout">
        <pc:chgData name="Keesha Jimenez" userId="bd16e10f80db60b3" providerId="Windows Live" clId="Web-{0D393B41-F6EF-447D-890C-57A383D8EB12}" dt="2018-02-18T05:35:52.142" v="726"/>
        <pc:sldMkLst>
          <pc:docMk/>
          <pc:sldMk cId="2890970613" sldId="272"/>
        </pc:sldMkLst>
        <pc:spChg chg="mod ord">
          <ac:chgData name="Keesha Jimenez" userId="bd16e10f80db60b3" providerId="Windows Live" clId="Web-{0D393B41-F6EF-447D-890C-57A383D8EB12}" dt="2018-02-18T05:33:27.873" v="634"/>
          <ac:spMkLst>
            <pc:docMk/>
            <pc:sldMk cId="2890970613" sldId="272"/>
            <ac:spMk id="2" creationId="{BF8597EF-4038-43E6-941B-DB1A8CAF4CC9}"/>
          </ac:spMkLst>
        </pc:spChg>
        <pc:spChg chg="del mod">
          <ac:chgData name="Keesha Jimenez" userId="bd16e10f80db60b3" providerId="Windows Live" clId="Web-{0D393B41-F6EF-447D-890C-57A383D8EB12}" dt="2018-02-18T05:27:37.159" v="605"/>
          <ac:spMkLst>
            <pc:docMk/>
            <pc:sldMk cId="2890970613" sldId="272"/>
            <ac:spMk id="3" creationId="{D737CF7E-BBBA-4E06-8EE2-09320E46F582}"/>
          </ac:spMkLst>
        </pc:spChg>
        <pc:spChg chg="add del mod">
          <ac:chgData name="Keesha Jimenez" userId="bd16e10f80db60b3" providerId="Windows Live" clId="Web-{0D393B41-F6EF-447D-890C-57A383D8EB12}" dt="2018-02-18T05:28:29.946" v="609"/>
          <ac:spMkLst>
            <pc:docMk/>
            <pc:sldMk cId="2890970613" sldId="272"/>
            <ac:spMk id="7" creationId="{5077EF96-B337-4667-BB25-2842871D9635}"/>
          </ac:spMkLst>
        </pc:spChg>
        <pc:spChg chg="add del mod">
          <ac:chgData name="Keesha Jimenez" userId="bd16e10f80db60b3" providerId="Windows Live" clId="Web-{0D393B41-F6EF-447D-890C-57A383D8EB12}" dt="2018-02-18T05:32:21.389" v="630"/>
          <ac:spMkLst>
            <pc:docMk/>
            <pc:sldMk cId="2890970613" sldId="272"/>
            <ac:spMk id="15" creationId="{B944AF62-42B7-40FF-BE88-86882D236CA2}"/>
          </ac:spMkLst>
        </pc:spChg>
        <pc:spChg chg="add mod ord">
          <ac:chgData name="Keesha Jimenez" userId="bd16e10f80db60b3" providerId="Windows Live" clId="Web-{0D393B41-F6EF-447D-890C-57A383D8EB12}" dt="2018-02-18T05:35:52.142" v="726"/>
          <ac:spMkLst>
            <pc:docMk/>
            <pc:sldMk cId="2890970613" sldId="272"/>
            <ac:spMk id="19" creationId="{B588C6C6-D77A-41C8-9014-03DEC2DF15FA}"/>
          </ac:spMkLst>
        </pc:spChg>
        <pc:picChg chg="add del mod ord">
          <ac:chgData name="Keesha Jimenez" userId="bd16e10f80db60b3" providerId="Windows Live" clId="Web-{0D393B41-F6EF-447D-890C-57A383D8EB12}" dt="2018-02-18T05:28:08.118" v="608"/>
          <ac:picMkLst>
            <pc:docMk/>
            <pc:sldMk cId="2890970613" sldId="272"/>
            <ac:picMk id="4" creationId="{48C0E969-6B7B-4649-91D8-C7383C2043EA}"/>
          </ac:picMkLst>
        </pc:picChg>
        <pc:picChg chg="add del mod ord">
          <ac:chgData name="Keesha Jimenez" userId="bd16e10f80db60b3" providerId="Windows Live" clId="Web-{0D393B41-F6EF-447D-890C-57A383D8EB12}" dt="2018-02-18T05:31:12.292" v="622"/>
          <ac:picMkLst>
            <pc:docMk/>
            <pc:sldMk cId="2890970613" sldId="272"/>
            <ac:picMk id="8" creationId="{69AC814F-D9C0-4E92-98FC-E56FB7864C4E}"/>
          </ac:picMkLst>
        </pc:picChg>
        <pc:picChg chg="add del mod">
          <ac:chgData name="Keesha Jimenez" userId="bd16e10f80db60b3" providerId="Windows Live" clId="Web-{0D393B41-F6EF-447D-890C-57A383D8EB12}" dt="2018-02-18T05:30:18.995" v="618"/>
          <ac:picMkLst>
            <pc:docMk/>
            <pc:sldMk cId="2890970613" sldId="272"/>
            <ac:picMk id="10" creationId="{C68D7609-F1C8-4014-8D2B-205223A1DCEB}"/>
          </ac:picMkLst>
        </pc:picChg>
        <pc:picChg chg="add del mod">
          <ac:chgData name="Keesha Jimenez" userId="bd16e10f80db60b3" providerId="Windows Live" clId="Web-{0D393B41-F6EF-447D-890C-57A383D8EB12}" dt="2018-02-18T05:31:54.639" v="629"/>
          <ac:picMkLst>
            <pc:docMk/>
            <pc:sldMk cId="2890970613" sldId="272"/>
            <ac:picMk id="12" creationId="{BFF96106-D980-47BF-8893-44493665D8AD}"/>
          </ac:picMkLst>
        </pc:picChg>
        <pc:picChg chg="add mod ord">
          <ac:chgData name="Keesha Jimenez" userId="bd16e10f80db60b3" providerId="Windows Live" clId="Web-{0D393B41-F6EF-447D-890C-57A383D8EB12}" dt="2018-02-18T05:33:53.545" v="637"/>
          <ac:picMkLst>
            <pc:docMk/>
            <pc:sldMk cId="2890970613" sldId="272"/>
            <ac:picMk id="16" creationId="{17B1258D-B366-47A7-B90E-799AFFDB054C}"/>
          </ac:picMkLst>
        </pc:picChg>
      </pc:sldChg>
      <pc:sldChg chg="addSp delSp modSp new mod modClrScheme chgLayout">
        <pc:chgData name="Keesha Jimenez" userId="bd16e10f80db60b3" providerId="Windows Live" clId="Web-{0D393B41-F6EF-447D-890C-57A383D8EB12}" dt="2018-02-18T05:41:02.567" v="746"/>
        <pc:sldMkLst>
          <pc:docMk/>
          <pc:sldMk cId="1361072702" sldId="273"/>
        </pc:sldMkLst>
        <pc:spChg chg="mod ord">
          <ac:chgData name="Keesha Jimenez" userId="bd16e10f80db60b3" providerId="Windows Live" clId="Web-{0D393B41-F6EF-447D-890C-57A383D8EB12}" dt="2018-02-18T05:39:07.863" v="735"/>
          <ac:spMkLst>
            <pc:docMk/>
            <pc:sldMk cId="1361072702" sldId="273"/>
            <ac:spMk id="2" creationId="{D381127E-ED6C-4467-A207-FE9E1DB0F09A}"/>
          </ac:spMkLst>
        </pc:spChg>
        <pc:spChg chg="del">
          <ac:chgData name="Keesha Jimenez" userId="bd16e10f80db60b3" providerId="Windows Live" clId="Web-{0D393B41-F6EF-447D-890C-57A383D8EB12}" dt="2018-02-18T05:39:07.863" v="735"/>
          <ac:spMkLst>
            <pc:docMk/>
            <pc:sldMk cId="1361072702" sldId="273"/>
            <ac:spMk id="3" creationId="{E0262EAC-EFB5-434D-A2E6-EF4E4B8CAB1A}"/>
          </ac:spMkLst>
        </pc:spChg>
        <pc:spChg chg="del">
          <ac:chgData name="Keesha Jimenez" userId="bd16e10f80db60b3" providerId="Windows Live" clId="Web-{0D393B41-F6EF-447D-890C-57A383D8EB12}" dt="2018-02-18T05:39:07.863" v="735"/>
          <ac:spMkLst>
            <pc:docMk/>
            <pc:sldMk cId="1361072702" sldId="273"/>
            <ac:spMk id="4" creationId="{510A193E-BF3F-4620-A650-35BFBCE70932}"/>
          </ac:spMkLst>
        </pc:spChg>
        <pc:picChg chg="add mod modCrop">
          <ac:chgData name="Keesha Jimenez" userId="bd16e10f80db60b3" providerId="Windows Live" clId="Web-{0D393B41-F6EF-447D-890C-57A383D8EB12}" dt="2018-02-18T05:41:02.567" v="746"/>
          <ac:picMkLst>
            <pc:docMk/>
            <pc:sldMk cId="1361072702" sldId="273"/>
            <ac:picMk id="5" creationId="{2EF9FE16-9C83-4E41-A29E-0AC540506D8F}"/>
          </ac:picMkLst>
        </pc:picChg>
      </pc:sldChg>
      <pc:sldChg chg="addSp modSp new mod ord modClrScheme chgLayout">
        <pc:chgData name="Keesha Jimenez" userId="bd16e10f80db60b3" providerId="Windows Live" clId="Web-{0D393B41-F6EF-447D-890C-57A383D8EB12}" dt="2018-02-18T05:52:11.434" v="952"/>
        <pc:sldMkLst>
          <pc:docMk/>
          <pc:sldMk cId="3003623311" sldId="274"/>
        </pc:sldMkLst>
        <pc:spChg chg="mod ord">
          <ac:chgData name="Keesha Jimenez" userId="bd16e10f80db60b3" providerId="Windows Live" clId="Web-{0D393B41-F6EF-447D-890C-57A383D8EB12}" dt="2018-02-18T05:47:59.822" v="757"/>
          <ac:spMkLst>
            <pc:docMk/>
            <pc:sldMk cId="3003623311" sldId="274"/>
            <ac:spMk id="2" creationId="{8D897B0A-450B-437E-945F-26AC3A56BCFA}"/>
          </ac:spMkLst>
        </pc:spChg>
        <pc:spChg chg="mod ord">
          <ac:chgData name="Keesha Jimenez" userId="bd16e10f80db60b3" providerId="Windows Live" clId="Web-{0D393B41-F6EF-447D-890C-57A383D8EB12}" dt="2018-02-18T05:51:12.887" v="870"/>
          <ac:spMkLst>
            <pc:docMk/>
            <pc:sldMk cId="3003623311" sldId="274"/>
            <ac:spMk id="3" creationId="{C9A52492-02E5-4C66-9164-9FA8B8CA2E96}"/>
          </ac:spMkLst>
        </pc:spChg>
        <pc:spChg chg="add mod ord">
          <ac:chgData name="Keesha Jimenez" userId="bd16e10f80db60b3" providerId="Windows Live" clId="Web-{0D393B41-F6EF-447D-890C-57A383D8EB12}" dt="2018-02-18T05:52:11.434" v="952"/>
          <ac:spMkLst>
            <pc:docMk/>
            <pc:sldMk cId="3003623311" sldId="274"/>
            <ac:spMk id="5" creationId="{B7B87C22-C6F1-422C-B719-F0AE849DE06F}"/>
          </ac:spMkLst>
        </pc:spChg>
      </pc:sldChg>
      <pc:sldChg chg="addSp modSp new">
        <pc:chgData name="Keesha Jimenez" userId="bd16e10f80db60b3" providerId="Windows Live" clId="Web-{0D393B41-F6EF-447D-890C-57A383D8EB12}" dt="2018-02-18T05:55:55.614" v="964"/>
        <pc:sldMkLst>
          <pc:docMk/>
          <pc:sldMk cId="2691990211" sldId="275"/>
        </pc:sldMkLst>
        <pc:picChg chg="add mod modCrop">
          <ac:chgData name="Keesha Jimenez" userId="bd16e10f80db60b3" providerId="Windows Live" clId="Web-{0D393B41-F6EF-447D-890C-57A383D8EB12}" dt="2018-02-18T05:55:55.614" v="964"/>
          <ac:picMkLst>
            <pc:docMk/>
            <pc:sldMk cId="2691990211" sldId="275"/>
            <ac:picMk id="2" creationId="{847C8CB7-370E-4FDF-8C14-ADF9180D944F}"/>
          </ac:picMkLst>
        </pc:picChg>
      </pc:sldChg>
      <pc:sldChg chg="addSp delSp modSp add replId">
        <pc:chgData name="Keesha Jimenez" userId="bd16e10f80db60b3" providerId="Windows Live" clId="Web-{0D393B41-F6EF-447D-890C-57A383D8EB12}" dt="2018-02-18T05:58:43.802" v="973"/>
        <pc:sldMkLst>
          <pc:docMk/>
          <pc:sldMk cId="1439908201" sldId="276"/>
        </pc:sldMkLst>
        <pc:picChg chg="add del mod modCrop">
          <ac:chgData name="Keesha Jimenez" userId="bd16e10f80db60b3" providerId="Windows Live" clId="Web-{0D393B41-F6EF-447D-890C-57A383D8EB12}" dt="2018-02-18T05:58:43.802" v="973"/>
          <ac:picMkLst>
            <pc:docMk/>
            <pc:sldMk cId="1439908201" sldId="276"/>
            <ac:picMk id="5" creationId="{2EF9FE16-9C83-4E41-A29E-0AC540506D8F}"/>
          </ac:picMkLst>
        </pc:picChg>
      </pc:sldChg>
      <pc:sldChg chg="modSp new">
        <pc:chgData name="Keesha Jimenez" userId="bd16e10f80db60b3" providerId="Windows Live" clId="Web-{0D393B41-F6EF-447D-890C-57A383D8EB12}" dt="2018-02-18T06:00:36.508" v="989"/>
        <pc:sldMkLst>
          <pc:docMk/>
          <pc:sldMk cId="2602219099" sldId="277"/>
        </pc:sldMkLst>
        <pc:spChg chg="mod">
          <ac:chgData name="Keesha Jimenez" userId="bd16e10f80db60b3" providerId="Windows Live" clId="Web-{0D393B41-F6EF-447D-890C-57A383D8EB12}" dt="2018-02-18T06:00:36.508" v="989"/>
          <ac:spMkLst>
            <pc:docMk/>
            <pc:sldMk cId="2602219099" sldId="277"/>
            <ac:spMk id="2" creationId="{DD09579F-77DF-4A66-AC3A-A248B5EE27C5}"/>
          </ac:spMkLst>
        </pc:spChg>
      </pc:sldChg>
      <pc:sldChg chg="modSp new">
        <pc:chgData name="Keesha Jimenez" userId="bd16e10f80db60b3" providerId="Windows Live" clId="Web-{0D393B41-F6EF-447D-890C-57A383D8EB12}" dt="2018-02-18T06:03:17.496" v="1147"/>
        <pc:sldMkLst>
          <pc:docMk/>
          <pc:sldMk cId="270645261" sldId="278"/>
        </pc:sldMkLst>
        <pc:spChg chg="mod">
          <ac:chgData name="Keesha Jimenez" userId="bd16e10f80db60b3" providerId="Windows Live" clId="Web-{0D393B41-F6EF-447D-890C-57A383D8EB12}" dt="2018-02-18T06:03:17.496" v="1147"/>
          <ac:spMkLst>
            <pc:docMk/>
            <pc:sldMk cId="270645261" sldId="278"/>
            <ac:spMk id="2" creationId="{DECFFA85-47D3-4525-9DF7-06AC10722FA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EAA7D-9336-4F03-BD82-242B0A6FA30A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EE4E0-FF09-439E-96B4-29F8E575F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55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1FA7AC5-6045-4418-8E60-F48788734473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9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44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1FA7AC5-6045-4418-8E60-F48788734473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9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09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1FA7AC5-6045-4418-8E60-F48788734473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52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5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56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6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1FA7AC5-6045-4418-8E60-F48788734473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8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1FA7AC5-6045-4418-8E60-F48788734473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799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thepracticalartworld.com/2011/02/12/how-to-write-an-artists-cv-in-10-steps/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tter.com" TargetMode="External"/><Relationship Id="rId7" Type="http://schemas.openxmlformats.org/officeDocument/2006/relationships/hyperlink" Target="http://www.paetron.com" TargetMode="External"/><Relationship Id="rId2" Type="http://schemas.openxmlformats.org/officeDocument/2006/relationships/hyperlink" Target="http://www.facebook.com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umblr.com/" TargetMode="External"/><Relationship Id="rId5" Type="http://schemas.openxmlformats.org/officeDocument/2006/relationships/hyperlink" Target="http://www.instagram.com" TargetMode="External"/><Relationship Id="rId4" Type="http://schemas.openxmlformats.org/officeDocument/2006/relationships/hyperlink" Target="http://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rikingly.com" TargetMode="External"/><Relationship Id="rId3" Type="http://schemas.openxmlformats.org/officeDocument/2006/relationships/hyperlink" Target="http://www.weebly.com" TargetMode="External"/><Relationship Id="rId7" Type="http://schemas.openxmlformats.org/officeDocument/2006/relationships/hyperlink" Target="http://www.simvoly.com" TargetMode="External"/><Relationship Id="rId2" Type="http://schemas.openxmlformats.org/officeDocument/2006/relationships/hyperlink" Target="http://www.wix.com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duda.co/" TargetMode="External"/><Relationship Id="rId11" Type="http://schemas.openxmlformats.org/officeDocument/2006/relationships/hyperlink" Target="http://www.yola.com" TargetMode="External"/><Relationship Id="rId5" Type="http://schemas.openxmlformats.org/officeDocument/2006/relationships/hyperlink" Target="http://www.squarespace.com/" TargetMode="External"/><Relationship Id="rId10" Type="http://schemas.openxmlformats.org/officeDocument/2006/relationships/hyperlink" Target="http://www.jimdow.com" TargetMode="External"/><Relationship Id="rId4" Type="http://schemas.openxmlformats.org/officeDocument/2006/relationships/hyperlink" Target="http://www.godaddy.com" TargetMode="External"/><Relationship Id="rId9" Type="http://schemas.openxmlformats.org/officeDocument/2006/relationships/hyperlink" Target="http://www.ukit.co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Artist Websites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Created by: Keesha Jimenez</a:t>
            </a:r>
          </a:p>
        </p:txBody>
      </p:sp>
    </p:spTree>
    <p:extLst>
      <p:ext uri="{BB962C8B-B14F-4D97-AF65-F5344CB8AC3E}">
        <p14:creationId xmlns:p14="http://schemas.microsoft.com/office/powerpoint/2010/main" val="415708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AB7231-06C8-4547-A464-CFA7F2C15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I need to know HTML or CSS coding?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3985FB-6F7E-4C82-B64B-3589819FD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1689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Depends on the website!</a:t>
            </a:r>
          </a:p>
          <a:p>
            <a:r>
              <a:rPr lang="en-US" dirty="0">
                <a:solidFill>
                  <a:srgbClr val="000000"/>
                </a:solidFill>
              </a:rPr>
              <a:t>In edit mode, they give you option to do HTML or CSS coding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Advanced people use this feature</a:t>
            </a:r>
          </a:p>
          <a:p>
            <a:r>
              <a:rPr lang="en-US" dirty="0">
                <a:solidFill>
                  <a:srgbClr val="000000"/>
                </a:solidFill>
              </a:rPr>
              <a:t>Color is popular choice for HTML coding</a:t>
            </a:r>
          </a:p>
          <a:p>
            <a:r>
              <a:rPr lang="en-US" dirty="0">
                <a:solidFill>
                  <a:srgbClr val="000000"/>
                </a:solidFill>
              </a:rPr>
              <a:t>Search for simple HTML coding for color or font you can use if you don't like what the website provides you.</a:t>
            </a:r>
          </a:p>
          <a:p>
            <a:r>
              <a:rPr lang="en-US" dirty="0">
                <a:solidFill>
                  <a:srgbClr val="000000"/>
                </a:solidFill>
              </a:rPr>
              <a:t>If not, you don't need to use it.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F4A26C06-A2A6-40FE-968E-69E551C81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2610" y="2129413"/>
            <a:ext cx="2743200" cy="373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2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32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formatted?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Font</a:t>
            </a:r>
          </a:p>
          <a:p>
            <a:r>
              <a:rPr lang="en-US" dirty="0" smtClean="0"/>
              <a:t>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452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it professional</a:t>
            </a:r>
          </a:p>
          <a:p>
            <a:r>
              <a:rPr lang="en-US" dirty="0" smtClean="0"/>
              <a:t>Can express with color or theme</a:t>
            </a:r>
          </a:p>
          <a:p>
            <a:r>
              <a:rPr lang="en-US" dirty="0" smtClean="0"/>
              <a:t>Full screen image of artwork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111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Fonts?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 smtClean="0">
                <a:latin typeface="Arial Black" panose="020B0A04020102020204" pitchFamily="34" charset="0"/>
              </a:rPr>
              <a:t>Arial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Courier</a:t>
            </a:r>
          </a:p>
          <a:p>
            <a:pPr lvl="1"/>
            <a:r>
              <a:rPr lang="en-US" dirty="0" smtClean="0">
                <a:latin typeface="Georgia" panose="02040502050405020303" pitchFamily="18" charset="0"/>
              </a:rPr>
              <a:t>Georgia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Veranda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Don’t use: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latin typeface="Chiller" panose="04020404031007020602" pitchFamily="82" charset="0"/>
              </a:rPr>
              <a:t>Chiller</a:t>
            </a:r>
          </a:p>
          <a:p>
            <a:r>
              <a:rPr lang="en-US" dirty="0" smtClean="0">
                <a:latin typeface="Brush Script MT" panose="03060802040406070304" pitchFamily="66" charset="0"/>
              </a:rPr>
              <a:t>Brush Script</a:t>
            </a:r>
          </a:p>
          <a:p>
            <a:r>
              <a:rPr lang="en-US" dirty="0" smtClean="0">
                <a:latin typeface="Magneto" panose="04030805050802020D02" pitchFamily="82" charset="0"/>
              </a:rPr>
              <a:t>Magneto</a:t>
            </a:r>
          </a:p>
          <a:p>
            <a:r>
              <a:rPr lang="en-US" dirty="0" smtClean="0">
                <a:latin typeface="Pristina" panose="03060402040406080204" pitchFamily="66" charset="0"/>
              </a:rPr>
              <a:t>Pristina</a:t>
            </a:r>
          </a:p>
          <a:p>
            <a:r>
              <a:rPr lang="en-US" dirty="0" smtClean="0">
                <a:latin typeface="Vivaldi" panose="03020602050506090804" pitchFamily="66" charset="0"/>
              </a:rPr>
              <a:t>Vivaldi</a:t>
            </a:r>
          </a:p>
        </p:txBody>
      </p:sp>
      <p:sp>
        <p:nvSpPr>
          <p:cNvPr id="7" name="Rectangle 6"/>
          <p:cNvSpPr/>
          <p:nvPr/>
        </p:nvSpPr>
        <p:spPr>
          <a:xfrm>
            <a:off x="4206189" y="6000206"/>
            <a:ext cx="3779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Make sure it is legible</a:t>
            </a:r>
          </a:p>
        </p:txBody>
      </p:sp>
    </p:spTree>
    <p:extLst>
      <p:ext uri="{BB962C8B-B14F-4D97-AF65-F5344CB8AC3E}">
        <p14:creationId xmlns:p14="http://schemas.microsoft.com/office/powerpoint/2010/main" val="3638865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Format the Content?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it is within page width</a:t>
            </a:r>
          </a:p>
          <a:p>
            <a:r>
              <a:rPr lang="en-US" dirty="0" smtClean="0"/>
              <a:t>Change size of content appropriately</a:t>
            </a:r>
          </a:p>
          <a:p>
            <a:r>
              <a:rPr lang="en-US" dirty="0" smtClean="0"/>
              <a:t>Update webpage to fit with new items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KEEP UP TO DATE!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19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7DA1AF-CEE6-40F4-B9CB-9EF5DBA68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Website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FC1991-D97E-4DDB-A3AF-39D5D4F1CF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3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AEB9E5-1F0B-448E-B42A-FE49FDD9C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I want them to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5F6B5A-E3F3-4EA7-A0BC-C46D4DA14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Biography</a:t>
            </a:r>
          </a:p>
          <a:p>
            <a:r>
              <a:rPr lang="en-US" dirty="0"/>
              <a:t>Exhibitions (Past and future)</a:t>
            </a:r>
          </a:p>
          <a:p>
            <a:r>
              <a:rPr lang="en-US" dirty="0"/>
              <a:t>CV or resume</a:t>
            </a:r>
          </a:p>
          <a:p>
            <a:r>
              <a:rPr lang="en-US" dirty="0"/>
              <a:t>Gallery</a:t>
            </a:r>
          </a:p>
          <a:p>
            <a:r>
              <a:rPr lang="en-US" dirty="0"/>
              <a:t>Contact</a:t>
            </a:r>
          </a:p>
          <a:p>
            <a:r>
              <a:rPr lang="en-US" dirty="0"/>
              <a:t>Shop</a:t>
            </a:r>
          </a:p>
        </p:txBody>
      </p:sp>
    </p:spTree>
    <p:extLst>
      <p:ext uri="{BB962C8B-B14F-4D97-AF65-F5344CB8AC3E}">
        <p14:creationId xmlns:p14="http://schemas.microsoft.com/office/powerpoint/2010/main" val="398147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1391AB-F549-4184-AE65-73F8F1C60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AE716D-B336-44FB-8DA5-128B44801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IMPORTANT PART OF WEBSITE!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</a:rPr>
              <a:t>Length depends on you</a:t>
            </a:r>
          </a:p>
          <a:p>
            <a:r>
              <a:rPr lang="en-US" b="1" dirty="0">
                <a:solidFill>
                  <a:srgbClr val="000000"/>
                </a:solidFill>
              </a:rPr>
              <a:t>Ask yourself: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What inspired me to be an artist?</a:t>
            </a:r>
            <a:endParaRPr lang="en-US" b="1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How long have I been doing this professionally?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What process or medium am I using?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Did I go to school to be an artist?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What do I expect from my patrons (fans/contributors)?</a:t>
            </a: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457200" lvl="1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ALSO KNOWN AS ABOUT ME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92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15BE35-E87F-4782-A5D6-32246E94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Exhibitions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B1DFA0-00DA-40B0-ABE0-1A7E87F74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Where did I show my artwork?</a:t>
            </a:r>
          </a:p>
          <a:p>
            <a:r>
              <a:rPr lang="en-US" dirty="0"/>
              <a:t>When did I show them?</a:t>
            </a:r>
          </a:p>
          <a:p>
            <a:r>
              <a:rPr lang="en-US" dirty="0"/>
              <a:t>Was it a group exhibition?</a:t>
            </a:r>
          </a:p>
          <a:p>
            <a:r>
              <a:rPr lang="en-US" dirty="0" smtClean="0"/>
              <a:t>Was it a solo exhibition?</a:t>
            </a:r>
          </a:p>
          <a:p>
            <a:r>
              <a:rPr lang="en-US" dirty="0" smtClean="0"/>
              <a:t>What was the theme?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200" b="1" dirty="0">
                <a:solidFill>
                  <a:srgbClr val="FF0000"/>
                </a:solidFill>
              </a:rPr>
              <a:t>Keep the pamphlets to plug the information!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000000"/>
                </a:solidFill>
              </a:rPr>
              <a:t>If future event, post it on home page or Facebook page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76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omputer screen&#10;&#10;Description generated with very high confidence">
            <a:extLst>
              <a:ext uri="{FF2B5EF4-FFF2-40B4-BE49-F238E27FC236}">
                <a16:creationId xmlns:a16="http://schemas.microsoft.com/office/drawing/2014/main" xmlns="" id="{6A272B51-C5FB-487B-BFF2-027CD9429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" t="3251" b="42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9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217A88-657A-4EC6-A707-3B3511FBE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 Verbatim</a:t>
            </a:r>
            <a:endParaRPr lang="en-US" dirty="0" err="1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7351526A-F7CE-4A3A-B3CA-37B5B2F2C5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305435" indent="-305435"/>
            <a:r>
              <a:rPr lang="en-US" dirty="0"/>
              <a:t>May Include:</a:t>
            </a:r>
          </a:p>
          <a:p>
            <a:pPr marL="629920" lvl="1" indent="-305435"/>
            <a:r>
              <a:rPr lang="en-US" dirty="0"/>
              <a:t>Personal Information</a:t>
            </a:r>
          </a:p>
          <a:p>
            <a:pPr marL="629920" lvl="1" indent="-305435"/>
            <a:r>
              <a:rPr lang="en-US" dirty="0"/>
              <a:t>Education</a:t>
            </a:r>
          </a:p>
          <a:p>
            <a:pPr marL="629920" lvl="1" indent="-305435"/>
            <a:r>
              <a:rPr lang="en-US" dirty="0"/>
              <a:t>Exhibitions</a:t>
            </a:r>
          </a:p>
          <a:p>
            <a:pPr marL="629920" lvl="1" indent="-305435"/>
            <a:r>
              <a:rPr lang="en-US" dirty="0"/>
              <a:t>Bibliographies</a:t>
            </a:r>
          </a:p>
          <a:p>
            <a:pPr marL="899795" lvl="2" indent="-269875"/>
            <a:r>
              <a:rPr lang="en-US" dirty="0"/>
              <a:t>Newspaper and magazine articles</a:t>
            </a:r>
          </a:p>
          <a:p>
            <a:pPr marL="629920" lvl="1" indent="-305435"/>
            <a:r>
              <a:rPr lang="en-US" dirty="0"/>
              <a:t>Collections</a:t>
            </a:r>
          </a:p>
          <a:p>
            <a:pPr marL="899795" lvl="2" indent="-269875"/>
            <a:r>
              <a:rPr lang="en-US" dirty="0"/>
              <a:t>Private and gallery collections</a:t>
            </a:r>
          </a:p>
          <a:p>
            <a:pPr marL="629920" lvl="1" indent="-305435"/>
            <a:r>
              <a:rPr lang="en-US" dirty="0"/>
              <a:t>Texts</a:t>
            </a:r>
          </a:p>
          <a:p>
            <a:pPr marL="899795" lvl="2" indent="-269875"/>
            <a:r>
              <a:rPr lang="en-US" dirty="0"/>
              <a:t>Articles you wrote</a:t>
            </a:r>
          </a:p>
          <a:p>
            <a:pPr marL="629920" lvl="1" indent="-305435"/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D5221899-49AE-4317-A7DC-46FB5E69C6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305435" indent="-305435"/>
            <a:r>
              <a:rPr lang="en-US" dirty="0"/>
              <a:t>Teaching</a:t>
            </a:r>
          </a:p>
          <a:p>
            <a:pPr marL="629920" lvl="1" indent="-305435"/>
            <a:r>
              <a:rPr lang="en-US" dirty="0"/>
              <a:t>Guest speaker or workshop</a:t>
            </a:r>
          </a:p>
          <a:p>
            <a:pPr marL="629920" lvl="1" indent="-305435"/>
            <a:r>
              <a:rPr lang="en-US" dirty="0"/>
              <a:t>Faculty teacher</a:t>
            </a:r>
          </a:p>
          <a:p>
            <a:pPr marL="305435" indent="-305435"/>
            <a:r>
              <a:rPr lang="en-US" dirty="0"/>
              <a:t>Curatorial Projects</a:t>
            </a:r>
          </a:p>
          <a:p>
            <a:pPr marL="629920" lvl="1" indent="-305435"/>
            <a:r>
              <a:rPr lang="en-US" dirty="0"/>
              <a:t>Worked with a huge gallery and placed artwork in exhibition</a:t>
            </a:r>
          </a:p>
          <a:p>
            <a:pPr marL="305435" indent="-305435"/>
            <a:r>
              <a:rPr lang="en-US" dirty="0"/>
              <a:t>Awards and Grants</a:t>
            </a:r>
          </a:p>
          <a:p>
            <a:pPr marL="305435" indent="-305435"/>
            <a:r>
              <a:rPr lang="en-US" dirty="0"/>
              <a:t>Residency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375DE5C-3EA7-4DE6-B45B-71CDF0175215}"/>
              </a:ext>
            </a:extLst>
          </p:cNvPr>
          <p:cNvSpPr txBox="1"/>
          <p:nvPr/>
        </p:nvSpPr>
        <p:spPr>
          <a:xfrm>
            <a:off x="2002248" y="5858064"/>
            <a:ext cx="818011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2"/>
              </a:rPr>
              <a:t>https://thepracticalartworld.com/2011/02/12/how-to-write-an-artists-cv-in-10-steps/</a:t>
            </a:r>
          </a:p>
        </p:txBody>
      </p:sp>
    </p:spTree>
    <p:extLst>
      <p:ext uri="{BB962C8B-B14F-4D97-AF65-F5344CB8AC3E}">
        <p14:creationId xmlns:p14="http://schemas.microsoft.com/office/powerpoint/2010/main" val="284367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0DF4A8-2E0D-4E3A-9D88-D6C6BA790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Gallery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CC5FE9-01E2-4080-AF98-F72CD4D1E4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05435" indent="-305435"/>
            <a:r>
              <a:rPr lang="en-US" dirty="0"/>
              <a:t>May categorize as:</a:t>
            </a:r>
          </a:p>
          <a:p>
            <a:pPr marL="629920" lvl="1" indent="-305435"/>
            <a:r>
              <a:rPr lang="en-US" dirty="0"/>
              <a:t>Drawings</a:t>
            </a:r>
          </a:p>
          <a:p>
            <a:pPr marL="629920" lvl="1" indent="-305435"/>
            <a:r>
              <a:rPr lang="en-US" dirty="0"/>
              <a:t>Paintings</a:t>
            </a:r>
          </a:p>
          <a:p>
            <a:pPr marL="629920" lvl="1" indent="-305435"/>
            <a:r>
              <a:rPr lang="en-US" dirty="0"/>
              <a:t>Photography</a:t>
            </a:r>
          </a:p>
          <a:p>
            <a:pPr marL="629920" lvl="1" indent="-305435"/>
            <a:r>
              <a:rPr lang="en-US" dirty="0"/>
              <a:t>Jewelry</a:t>
            </a:r>
          </a:p>
          <a:p>
            <a:pPr marL="629920" lvl="1" indent="-305435"/>
            <a:r>
              <a:rPr lang="en-US" dirty="0"/>
              <a:t>Etc.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F08F8D3-9FF6-4D1C-B363-97EDED7EBF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05435" indent="-305435"/>
            <a:r>
              <a:rPr lang="en-US" dirty="0"/>
              <a:t>Photographs of artwork:</a:t>
            </a:r>
          </a:p>
          <a:p>
            <a:pPr marL="629920" lvl="1" indent="-305435"/>
            <a:r>
              <a:rPr lang="en-US" dirty="0"/>
              <a:t>Black or white background</a:t>
            </a:r>
          </a:p>
          <a:p>
            <a:pPr marL="629920" lvl="1" indent="-305435"/>
            <a:r>
              <a:rPr lang="en-US" dirty="0"/>
              <a:t>Positioned straight in camera</a:t>
            </a:r>
          </a:p>
          <a:p>
            <a:pPr marL="629920" lvl="1" indent="-305435"/>
            <a:r>
              <a:rPr lang="en-US" dirty="0"/>
              <a:t>High depth quality</a:t>
            </a:r>
          </a:p>
          <a:p>
            <a:pPr marL="629920" lvl="1" indent="-305435"/>
            <a:r>
              <a:rPr lang="en-US" dirty="0"/>
              <a:t>Not shaky or blurry</a:t>
            </a:r>
          </a:p>
          <a:p>
            <a:pPr marL="629920" lvl="1" indent="-305435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6688D9-39FD-4CEB-82EF-2EE89AC560DF}"/>
              </a:ext>
            </a:extLst>
          </p:cNvPr>
          <p:cNvSpPr txBox="1"/>
          <p:nvPr/>
        </p:nvSpPr>
        <p:spPr>
          <a:xfrm>
            <a:off x="579438" y="5857875"/>
            <a:ext cx="11023298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PHOTOGRAPHS MUST BE PROFESSIONALLY DONE. NOT FROM PHONE!</a:t>
            </a:r>
            <a:r>
              <a:rPr lang="en-US" sz="2000" dirty="0">
                <a:solidFill>
                  <a:srgbClr val="FF0000"/>
                </a:solidFill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83484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8597EF-4038-43E6-941B-DB1A8CAF4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pic>
        <p:nvPicPr>
          <p:cNvPr id="16" name="Picture 1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17B1258D-B366-47A7-B90E-799AFFDB05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9125" y="2240143"/>
            <a:ext cx="4379153" cy="4297182"/>
          </a:xfrm>
          <a:prstGeom prst="rect">
            <a:avLst/>
          </a:prstGeom>
        </p:spPr>
      </p:pic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xmlns="" id="{B588C6C6-D77A-41C8-9014-03DEC2DF15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05435" indent="-305435" algn="r"/>
            <a:r>
              <a:rPr lang="en-US" dirty="0"/>
              <a:t>Format it however you like</a:t>
            </a:r>
          </a:p>
          <a:p>
            <a:pPr marL="305435" indent="-305435" algn="r"/>
            <a:r>
              <a:rPr lang="en-US" dirty="0"/>
              <a:t>May include your artist name</a:t>
            </a:r>
          </a:p>
          <a:p>
            <a:pPr marL="305435" indent="-305435" algn="r"/>
            <a:r>
              <a:rPr lang="en-US" dirty="0"/>
              <a:t>Can be positioned anywhere on Contact Us page</a:t>
            </a:r>
          </a:p>
        </p:txBody>
      </p:sp>
    </p:spTree>
    <p:extLst>
      <p:ext uri="{BB962C8B-B14F-4D97-AF65-F5344CB8AC3E}">
        <p14:creationId xmlns:p14="http://schemas.microsoft.com/office/powerpoint/2010/main" val="289097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897B0A-450B-437E-945F-26AC3A56B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A52492-02E5-4C66-9164-9FA8B8CA2E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05435" indent="-305435"/>
            <a:r>
              <a:rPr lang="en-US" dirty="0"/>
              <a:t>Benefits of a shop: </a:t>
            </a:r>
          </a:p>
          <a:p>
            <a:pPr marL="629920" lvl="1" indent="-305435"/>
            <a:r>
              <a:rPr lang="en-US" dirty="0"/>
              <a:t>Artwork in one place</a:t>
            </a:r>
          </a:p>
          <a:p>
            <a:pPr marL="629920" lvl="1" indent="-305435"/>
            <a:r>
              <a:rPr lang="en-US" dirty="0"/>
              <a:t>Sell artwork</a:t>
            </a:r>
          </a:p>
          <a:p>
            <a:pPr marL="629920" lvl="1" indent="-305435"/>
            <a:r>
              <a:rPr lang="en-US" dirty="0"/>
              <a:t>Exposure all around the world</a:t>
            </a:r>
          </a:p>
          <a:p>
            <a:pPr marL="629920" lvl="1" indent="-305435"/>
            <a:r>
              <a:rPr lang="en-US" dirty="0"/>
              <a:t>Control of price</a:t>
            </a:r>
          </a:p>
          <a:p>
            <a:pPr marL="629920" lvl="1" indent="-305435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7B87C22-C6F1-422C-B719-F0AE849DE0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05435" indent="-305435"/>
            <a:r>
              <a:rPr lang="en-US" dirty="0"/>
              <a:t>Disadvantages of a shop:</a:t>
            </a:r>
          </a:p>
          <a:p>
            <a:pPr marL="629920" lvl="1" indent="-305435"/>
            <a:r>
              <a:rPr lang="en-US" dirty="0"/>
              <a:t>Competition</a:t>
            </a:r>
          </a:p>
          <a:p>
            <a:pPr marL="629920" lvl="1" indent="-305435"/>
            <a:r>
              <a:rPr lang="en-US" dirty="0"/>
              <a:t>Commission towards website</a:t>
            </a:r>
          </a:p>
          <a:p>
            <a:pPr marL="629920" lvl="1" indent="-305435"/>
            <a:r>
              <a:rPr lang="en-US" dirty="0"/>
              <a:t>Gain only royalty</a:t>
            </a:r>
          </a:p>
          <a:p>
            <a:pPr marL="629920" lvl="1" indent="-305435"/>
            <a:r>
              <a:rPr lang="en-US" dirty="0"/>
              <a:t>Prices can get too expensive for customers</a:t>
            </a:r>
          </a:p>
          <a:p>
            <a:pPr marL="629920" lvl="1" indent="-30543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62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81127E-ED6C-4467-A207-FE9E1DB0F0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30250"/>
            <a:ext cx="11029950" cy="987425"/>
          </a:xfrm>
        </p:spPr>
        <p:txBody>
          <a:bodyPr/>
          <a:lstStyle/>
          <a:p>
            <a:r>
              <a:rPr lang="en-US" dirty="0"/>
              <a:t>Shop</a:t>
            </a:r>
          </a:p>
        </p:txBody>
      </p:sp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2EF9FE16-9C83-4E41-A29E-0AC540506D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07" r="105"/>
          <a:stretch/>
        </p:blipFill>
        <p:spPr>
          <a:xfrm>
            <a:off x="47625" y="5455"/>
            <a:ext cx="12201525" cy="687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7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81127E-ED6C-4467-A207-FE9E1DB0F0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30250"/>
            <a:ext cx="11029950" cy="987425"/>
          </a:xfrm>
        </p:spPr>
        <p:txBody>
          <a:bodyPr/>
          <a:lstStyle/>
          <a:p>
            <a:r>
              <a:rPr lang="en-US" dirty="0"/>
              <a:t>Shop</a:t>
            </a:r>
          </a:p>
        </p:txBody>
      </p:sp>
      <p:pic>
        <p:nvPicPr>
          <p:cNvPr id="5" name="Picture 5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xmlns="" id="{2EF9FE16-9C83-4E41-A29E-0AC540506D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42" r="105" b="475"/>
          <a:stretch/>
        </p:blipFill>
        <p:spPr>
          <a:xfrm>
            <a:off x="0" y="-38100"/>
            <a:ext cx="12201525" cy="688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0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847C8CB7-370E-4FDF-8C14-ADF9180D94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90"/>
          <a:stretch/>
        </p:blipFill>
        <p:spPr>
          <a:xfrm>
            <a:off x="-25683" y="0"/>
            <a:ext cx="12293883" cy="706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9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09579F-77DF-4A66-AC3A-A248B5EE2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77E3A1-A538-4E81-855B-299AA5A592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1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CFFA85-47D3-4525-9DF7-06AC10722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Do I need Social Media?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C01B5E-7A84-4E77-AEBD-4244D1936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en-US" dirty="0"/>
              <a:t>Not necessarily</a:t>
            </a:r>
          </a:p>
          <a:p>
            <a:pPr marL="305435" indent="-305435"/>
            <a:r>
              <a:rPr lang="en-US" dirty="0"/>
              <a:t>Acts like a landing page </a:t>
            </a:r>
            <a:endParaRPr lang="en-US" dirty="0">
              <a:solidFill>
                <a:srgbClr val="000000"/>
              </a:solidFill>
            </a:endParaRPr>
          </a:p>
          <a:p>
            <a:pPr marL="305435" indent="-305435"/>
            <a:r>
              <a:rPr lang="en-US" dirty="0"/>
              <a:t>People see progress of work or events</a:t>
            </a:r>
          </a:p>
          <a:p>
            <a:pPr marL="305435" indent="-305435"/>
            <a:r>
              <a:rPr lang="en-US" dirty="0">
                <a:solidFill>
                  <a:srgbClr val="3D3D3D"/>
                </a:solidFill>
              </a:rPr>
              <a:t>More foot traffic</a:t>
            </a:r>
          </a:p>
        </p:txBody>
      </p:sp>
    </p:spTree>
    <p:extLst>
      <p:ext uri="{BB962C8B-B14F-4D97-AF65-F5344CB8AC3E}">
        <p14:creationId xmlns:p14="http://schemas.microsoft.com/office/powerpoint/2010/main" val="27064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3FAD9-5106-4552-B114-DF441564C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one do I need?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865A3F2-0EDD-4B6F-A459-030A1B6D4C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Popular Choices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1B2580-6724-42A5-B4CC-3FC5FAAE66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05435" indent="-305435"/>
            <a:r>
              <a:rPr lang="en-US" dirty="0">
                <a:hlinkClick r:id="rId2"/>
              </a:rPr>
              <a:t>www.facebook.com</a:t>
            </a:r>
          </a:p>
          <a:p>
            <a:pPr marL="305435" indent="-305435"/>
            <a:r>
              <a:rPr lang="en-US" dirty="0">
                <a:hlinkClick r:id="rId3"/>
              </a:rPr>
              <a:t>www.twitter</a:t>
            </a:r>
            <a:r>
              <a:rPr lang="en-US" dirty="0">
                <a:hlinkClick r:id="rId4"/>
              </a:rPr>
              <a:t>.com</a:t>
            </a:r>
          </a:p>
          <a:p>
            <a:pPr marL="305435" indent="-305435"/>
            <a:r>
              <a:rPr lang="en-US" dirty="0">
                <a:hlinkClick r:id="rId5"/>
              </a:rPr>
              <a:t>www.instagram.com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BBEA689-9897-4438-948C-F5260C29F9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Advanced Choices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F32FBC1-25D8-4BFD-BEEF-1D80A912EF8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05435" indent="-305435"/>
            <a:r>
              <a:rPr lang="en-US" dirty="0">
                <a:hlinkClick r:id="rId6"/>
              </a:rPr>
              <a:t>www.tumblr.com</a:t>
            </a:r>
            <a:endParaRPr lang="en-US"/>
          </a:p>
          <a:p>
            <a:pPr marL="305435" indent="-305435"/>
            <a:r>
              <a:rPr lang="en-US" dirty="0">
                <a:hlinkClick r:id="rId7"/>
              </a:rPr>
              <a:t>www.paetron.com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85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1B6521-0822-4EBB-A725-5FB0D10A4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an Artist Website?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4D363C-EE5C-44F9-84BB-EEB31663C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Keeps your artwork in one place</a:t>
            </a:r>
          </a:p>
          <a:p>
            <a:r>
              <a:rPr lang="en-US" dirty="0"/>
              <a:t>Allows you to build a network with other artists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Acts like a huge portfolio and resume</a:t>
            </a:r>
          </a:p>
          <a:p>
            <a:r>
              <a:rPr lang="en-US" dirty="0">
                <a:solidFill>
                  <a:srgbClr val="000000"/>
                </a:solidFill>
              </a:rPr>
              <a:t>Interact with fans with creating events</a:t>
            </a:r>
          </a:p>
          <a:p>
            <a:r>
              <a:rPr lang="en-US" dirty="0">
                <a:solidFill>
                  <a:srgbClr val="000000"/>
                </a:solidFill>
              </a:rPr>
              <a:t>Allows fans to message you for commissions</a:t>
            </a:r>
          </a:p>
          <a:p>
            <a:r>
              <a:rPr lang="en-US" dirty="0">
                <a:solidFill>
                  <a:srgbClr val="000000"/>
                </a:solidFill>
              </a:rPr>
              <a:t>Sells you as an artist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</a:rPr>
              <a:t>Helps give fans a place to get to know you!</a:t>
            </a:r>
          </a:p>
        </p:txBody>
      </p:sp>
    </p:spTree>
    <p:extLst>
      <p:ext uri="{BB962C8B-B14F-4D97-AF65-F5344CB8AC3E}">
        <p14:creationId xmlns:p14="http://schemas.microsoft.com/office/powerpoint/2010/main" val="170646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07FA3231-DD54-4220-9DCB-9FA0A55566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42" r="14273" b="-4791"/>
          <a:stretch/>
        </p:blipFill>
        <p:spPr>
          <a:xfrm>
            <a:off x="-12700" y="-35721"/>
            <a:ext cx="12215813" cy="713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3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xmlns="" id="{07FA3231-DD54-4220-9DCB-9FA0A55566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42" r="14273" b="-4791"/>
          <a:stretch/>
        </p:blipFill>
        <p:spPr>
          <a:xfrm>
            <a:off x="-12700" y="14602"/>
            <a:ext cx="12215813" cy="717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6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90DEE19A-441E-4485-B840-D96ADA850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</a:t>
            </a:r>
            <a:r>
              <a:rPr lang="en-US" dirty="0" err="1"/>
              <a:t>qUESTIONS</a:t>
            </a:r>
            <a:r>
              <a:rPr lang="en-US" dirty="0"/>
              <a:t>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164112F-E38A-43DD-9644-C94F8F4982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0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10CAD2-CDC4-4E98-86A1-D325760C9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your Research!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074070-5E3E-4F2C-A4C9-98DD3420E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05435" indent="-305435">
              <a:buFont typeface="Arial"/>
              <a:buChar char="•"/>
            </a:pPr>
            <a:r>
              <a:rPr lang="en-US" dirty="0"/>
              <a:t>What website do I want to use?</a:t>
            </a:r>
          </a:p>
          <a:p>
            <a:pPr marL="305435" indent="-305435">
              <a:buFont typeface="Arial"/>
              <a:buChar char="•"/>
            </a:pPr>
            <a:r>
              <a:rPr lang="en-US" dirty="0"/>
              <a:t>How much am I willing to spend?</a:t>
            </a:r>
          </a:p>
          <a:p>
            <a:pPr marL="305435" indent="-305435">
              <a:buFont typeface="Arial"/>
              <a:buChar char="•"/>
            </a:pPr>
            <a:r>
              <a:rPr lang="en-US" dirty="0"/>
              <a:t>Do I need help to create a website?</a:t>
            </a:r>
          </a:p>
          <a:p>
            <a:pPr marL="305435" indent="-305435">
              <a:buFont typeface="Arial"/>
              <a:buChar char="•"/>
            </a:pPr>
            <a:r>
              <a:rPr lang="en-US" dirty="0"/>
              <a:t>Do I need to know HTML or CSS coding?</a:t>
            </a:r>
          </a:p>
          <a:p>
            <a:pPr marL="305435" indent="-305435">
              <a:buFont typeface="Arial"/>
              <a:buChar char="•"/>
            </a:pPr>
            <a:r>
              <a:rPr lang="en-US" dirty="0"/>
              <a:t>What do I want the patrons to know about me as an artist?</a:t>
            </a:r>
          </a:p>
          <a:p>
            <a:pPr marL="305435" indent="-305435">
              <a:buFont typeface="Arial"/>
              <a:buChar char="•"/>
            </a:pPr>
            <a:r>
              <a:rPr lang="en-US" dirty="0"/>
              <a:t>Do I need a shop?</a:t>
            </a:r>
          </a:p>
          <a:p>
            <a:pPr marL="305435" indent="-305435">
              <a:buFont typeface="Arial"/>
              <a:buChar char="•"/>
            </a:pPr>
            <a:r>
              <a:rPr lang="en-US" dirty="0"/>
              <a:t>Do I </a:t>
            </a:r>
            <a:r>
              <a:rPr lang="en-US" dirty="0" smtClean="0"/>
              <a:t>need </a:t>
            </a:r>
            <a:r>
              <a:rPr lang="en-US" dirty="0"/>
              <a:t>Twitter? Instagram? Facebook?</a:t>
            </a:r>
          </a:p>
        </p:txBody>
      </p:sp>
    </p:spTree>
    <p:extLst>
      <p:ext uri="{BB962C8B-B14F-4D97-AF65-F5344CB8AC3E}">
        <p14:creationId xmlns:p14="http://schemas.microsoft.com/office/powerpoint/2010/main" val="49916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312B92-D7DC-48C9-9ACA-A987F49EE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Builders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33AB4B-73E6-40F2-A08C-B3BA7ED8E9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xmlns="" id="{02A409D1-1BEA-4DFC-8E17-C6F2F007EF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14" t="3838" r="-102" b="4646"/>
          <a:stretch/>
        </p:blipFill>
        <p:spPr>
          <a:xfrm>
            <a:off x="-38100" y="0"/>
            <a:ext cx="12279313" cy="686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04CDB3-5787-4D08-9E26-D90BA32E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are there?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C4000D-7CC7-4DC6-8940-C3A0D878BE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dirty="0"/>
              <a:t>Most Popular</a:t>
            </a:r>
          </a:p>
          <a:p>
            <a:pPr algn="r"/>
            <a:r>
              <a:rPr lang="en-US" dirty="0">
                <a:hlinkClick r:id="rId2"/>
              </a:rPr>
              <a:t>www.wix.com</a:t>
            </a:r>
          </a:p>
          <a:p>
            <a:pPr algn="r"/>
            <a:r>
              <a:rPr lang="en-US" dirty="0">
                <a:hlinkClick r:id="rId3"/>
              </a:rPr>
              <a:t>www.weebly.com</a:t>
            </a:r>
          </a:p>
          <a:p>
            <a:pPr algn="r"/>
            <a:r>
              <a:rPr lang="en-US" dirty="0">
                <a:hlinkClick r:id="rId4"/>
              </a:rPr>
              <a:t>www.godaddy.com</a:t>
            </a:r>
            <a:endParaRPr lang="en-US" dirty="0"/>
          </a:p>
          <a:p>
            <a:pPr algn="r"/>
            <a:r>
              <a:rPr lang="en-US" dirty="0">
                <a:hlinkClick r:id="rId5"/>
              </a:rPr>
              <a:t>www.squarespace.com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809F6EF-43E3-4E44-83CE-BB09EADA6E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marL="0" indent="0" algn="r">
              <a:buNone/>
            </a:pPr>
            <a:r>
              <a:rPr lang="en-US" dirty="0"/>
              <a:t>New</a:t>
            </a:r>
          </a:p>
          <a:p>
            <a:pPr algn="r"/>
            <a:r>
              <a:rPr lang="en-US" dirty="0">
                <a:hlinkClick r:id="rId6"/>
              </a:rPr>
              <a:t>www.duda.co</a:t>
            </a:r>
          </a:p>
          <a:p>
            <a:pPr algn="r"/>
            <a:r>
              <a:rPr lang="en-US" dirty="0">
                <a:hlinkClick r:id="rId7"/>
              </a:rPr>
              <a:t>www.simvoly.com</a:t>
            </a:r>
          </a:p>
          <a:p>
            <a:pPr algn="r"/>
            <a:r>
              <a:rPr lang="en-US" dirty="0">
                <a:hlinkClick r:id="rId8"/>
              </a:rPr>
              <a:t>www.strikingly.com</a:t>
            </a:r>
            <a:endParaRPr lang="en-US" dirty="0"/>
          </a:p>
          <a:p>
            <a:pPr algn="r"/>
            <a:r>
              <a:rPr lang="en-US" dirty="0">
                <a:hlinkClick r:id="rId9"/>
              </a:rPr>
              <a:t>www.ucoz.com</a:t>
            </a:r>
          </a:p>
          <a:p>
            <a:pPr algn="r"/>
            <a:r>
              <a:rPr lang="en-US" dirty="0">
                <a:hlinkClick r:id="rId10"/>
              </a:rPr>
              <a:t>www.jimdo.com</a:t>
            </a:r>
          </a:p>
          <a:p>
            <a:pPr algn="r"/>
            <a:r>
              <a:rPr lang="en-US" dirty="0">
                <a:hlinkClick r:id="rId11"/>
              </a:rPr>
              <a:t>www.yola.com</a:t>
            </a:r>
          </a:p>
        </p:txBody>
      </p:sp>
    </p:spTree>
    <p:extLst>
      <p:ext uri="{BB962C8B-B14F-4D97-AF65-F5344CB8AC3E}">
        <p14:creationId xmlns:p14="http://schemas.microsoft.com/office/powerpoint/2010/main" val="75696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84E40D-C114-42CF-A474-2919385A0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do I want to spend?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620A13-5B74-490F-847D-B941B230D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DEPENDS!</a:t>
            </a:r>
          </a:p>
          <a:p>
            <a:r>
              <a:rPr lang="en-US" dirty="0">
                <a:solidFill>
                  <a:srgbClr val="000000"/>
                </a:solidFill>
              </a:rPr>
              <a:t>Majority are free to start</a:t>
            </a:r>
          </a:p>
          <a:p>
            <a:r>
              <a:rPr lang="en-US" dirty="0">
                <a:solidFill>
                  <a:srgbClr val="000000"/>
                </a:solidFill>
              </a:rPr>
              <a:t>Features are limited based on price and website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Hosting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SEO Analytics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Pages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Support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3675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9A62FE-CD75-4712-9CD8-2F174DAC3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the website have professional builders?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ED0CD0-360E-464F-8AA1-D649B7541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YES!</a:t>
            </a:r>
            <a:endParaRPr lang="en-US" dirty="0"/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It will cost you.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They consult with you and dictate what the site would look like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They add photos to start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Set up SEO Analytics if possible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Etc.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Check out websites about what they do for you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4916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427</TotalTime>
  <Words>636</Words>
  <Application>Microsoft Office PowerPoint</Application>
  <PresentationFormat>Widescreen</PresentationFormat>
  <Paragraphs>178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Arial</vt:lpstr>
      <vt:lpstr>Arial Black</vt:lpstr>
      <vt:lpstr>Brush Script MT</vt:lpstr>
      <vt:lpstr>Calibri</vt:lpstr>
      <vt:lpstr>Chiller</vt:lpstr>
      <vt:lpstr>Courier New</vt:lpstr>
      <vt:lpstr>Georgia</vt:lpstr>
      <vt:lpstr>Gill Sans MT</vt:lpstr>
      <vt:lpstr>Magneto</vt:lpstr>
      <vt:lpstr>Pristina</vt:lpstr>
      <vt:lpstr>Times New Roman</vt:lpstr>
      <vt:lpstr>Verdana</vt:lpstr>
      <vt:lpstr>Vivaldi</vt:lpstr>
      <vt:lpstr>Wingdings 2</vt:lpstr>
      <vt:lpstr>Dividend</vt:lpstr>
      <vt:lpstr>Artist Websites</vt:lpstr>
      <vt:lpstr>PowerPoint Presentation</vt:lpstr>
      <vt:lpstr>Why an Artist Website?</vt:lpstr>
      <vt:lpstr>Do your Research!</vt:lpstr>
      <vt:lpstr>Website Builders</vt:lpstr>
      <vt:lpstr>PowerPoint Presentation</vt:lpstr>
      <vt:lpstr>How many are there?</vt:lpstr>
      <vt:lpstr>How much do I want to spend?</vt:lpstr>
      <vt:lpstr>Does the website have professional builders?</vt:lpstr>
      <vt:lpstr>Do I need to know HTML or CSS coding?</vt:lpstr>
      <vt:lpstr>Formatting</vt:lpstr>
      <vt:lpstr>What is formatted? </vt:lpstr>
      <vt:lpstr>Background </vt:lpstr>
      <vt:lpstr>Fonts?</vt:lpstr>
      <vt:lpstr>How to Format the Content?</vt:lpstr>
      <vt:lpstr>On the Website</vt:lpstr>
      <vt:lpstr>What do I want them to know?</vt:lpstr>
      <vt:lpstr>Biography</vt:lpstr>
      <vt:lpstr>Exhibitions</vt:lpstr>
      <vt:lpstr>Curriculum Verbatim</vt:lpstr>
      <vt:lpstr>Gallery</vt:lpstr>
      <vt:lpstr>Contact</vt:lpstr>
      <vt:lpstr>Shop</vt:lpstr>
      <vt:lpstr>Shop</vt:lpstr>
      <vt:lpstr>Shop</vt:lpstr>
      <vt:lpstr>PowerPoint Presentation</vt:lpstr>
      <vt:lpstr>Social Media</vt:lpstr>
      <vt:lpstr>Do I need Social Media?</vt:lpstr>
      <vt:lpstr>Which one do I need?</vt:lpstr>
      <vt:lpstr>PowerPoint Presentation</vt:lpstr>
      <vt:lpstr>PowerPoint Presentation</vt:lpstr>
      <vt:lpstr>ANY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Artist Websites</dc:title>
  <dc:creator/>
  <cp:lastModifiedBy>Keesha Jimenez</cp:lastModifiedBy>
  <cp:revision>15</cp:revision>
  <dcterms:created xsi:type="dcterms:W3CDTF">2012-07-27T01:16:44Z</dcterms:created>
  <dcterms:modified xsi:type="dcterms:W3CDTF">2018-05-22T19:05:08Z</dcterms:modified>
</cp:coreProperties>
</file>